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Heebo Bold" charset="1" panose="00000800000000000000"/>
      <p:regular r:id="rId22"/>
    </p:embeddedFont>
    <p:embeddedFont>
      <p:font typeface="Heebo" charset="1" panose="00000500000000000000"/>
      <p:regular r:id="rId23"/>
    </p:embeddedFont>
    <p:embeddedFont>
      <p:font typeface="Heebo Medium" charset="1" panose="00000600000000000000"/>
      <p:regular r:id="rId24"/>
    </p:embeddedFont>
    <p:embeddedFont>
      <p:font typeface="Mukta Mahee" charset="1" panose="020B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9400" y="2188449"/>
            <a:ext cx="16834000" cy="4021851"/>
            <a:chOff x="0" y="0"/>
            <a:chExt cx="4433646" cy="10592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33646" cy="1059253"/>
            </a:xfrm>
            <a:custGeom>
              <a:avLst/>
              <a:gdLst/>
              <a:ahLst/>
              <a:cxnLst/>
              <a:rect r="r" b="b" t="t" l="l"/>
              <a:pathLst>
                <a:path h="1059253" w="4433646">
                  <a:moveTo>
                    <a:pt x="0" y="0"/>
                  </a:moveTo>
                  <a:lnTo>
                    <a:pt x="4433646" y="0"/>
                  </a:lnTo>
                  <a:lnTo>
                    <a:pt x="4433646" y="1059253"/>
                  </a:lnTo>
                  <a:lnTo>
                    <a:pt x="0" y="1059253"/>
                  </a:lnTo>
                  <a:close/>
                </a:path>
              </a:pathLst>
            </a:custGeom>
            <a:solidFill>
              <a:srgbClr val="87A3C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433646" cy="10687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27000" y="2036049"/>
            <a:ext cx="16834000" cy="4021851"/>
            <a:chOff x="0" y="0"/>
            <a:chExt cx="4433646" cy="10592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33646" cy="1059253"/>
            </a:xfrm>
            <a:custGeom>
              <a:avLst/>
              <a:gdLst/>
              <a:ahLst/>
              <a:cxnLst/>
              <a:rect r="r" b="b" t="t" l="l"/>
              <a:pathLst>
                <a:path h="1059253" w="4433646">
                  <a:moveTo>
                    <a:pt x="0" y="0"/>
                  </a:moveTo>
                  <a:lnTo>
                    <a:pt x="4433646" y="0"/>
                  </a:lnTo>
                  <a:lnTo>
                    <a:pt x="4433646" y="1059253"/>
                  </a:lnTo>
                  <a:lnTo>
                    <a:pt x="0" y="1059253"/>
                  </a:lnTo>
                  <a:close/>
                </a:path>
              </a:pathLst>
            </a:custGeom>
            <a:solidFill>
              <a:srgbClr val="B7CAD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4433646" cy="10687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001247" y="4905506"/>
            <a:ext cx="8285506" cy="596900"/>
            <a:chOff x="0" y="0"/>
            <a:chExt cx="2182191" cy="15720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82191" cy="157208"/>
            </a:xfrm>
            <a:custGeom>
              <a:avLst/>
              <a:gdLst/>
              <a:ahLst/>
              <a:cxnLst/>
              <a:rect r="r" b="b" t="t" l="l"/>
              <a:pathLst>
                <a:path h="157208" w="2182191">
                  <a:moveTo>
                    <a:pt x="0" y="0"/>
                  </a:moveTo>
                  <a:lnTo>
                    <a:pt x="2182191" y="0"/>
                  </a:lnTo>
                  <a:lnTo>
                    <a:pt x="2182191" y="157208"/>
                  </a:lnTo>
                  <a:lnTo>
                    <a:pt x="0" y="157208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2182191" cy="1857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280416" y="3188014"/>
            <a:ext cx="11727169" cy="596900"/>
            <a:chOff x="0" y="0"/>
            <a:chExt cx="3088637" cy="15720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088637" cy="157208"/>
            </a:xfrm>
            <a:custGeom>
              <a:avLst/>
              <a:gdLst/>
              <a:ahLst/>
              <a:cxnLst/>
              <a:rect r="r" b="b" t="t" l="l"/>
              <a:pathLst>
                <a:path h="157208" w="3088637">
                  <a:moveTo>
                    <a:pt x="0" y="0"/>
                  </a:moveTo>
                  <a:lnTo>
                    <a:pt x="3088637" y="0"/>
                  </a:lnTo>
                  <a:lnTo>
                    <a:pt x="3088637" y="157208"/>
                  </a:lnTo>
                  <a:lnTo>
                    <a:pt x="0" y="157208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3088637" cy="1857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709620" y="2372160"/>
            <a:ext cx="12868761" cy="3311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99"/>
              </a:lnSpc>
            </a:pPr>
            <a:r>
              <a:rPr lang="en-US" sz="9499">
                <a:solidFill>
                  <a:srgbClr val="000000"/>
                </a:solidFill>
                <a:latin typeface="Heebo Bold"/>
              </a:rPr>
              <a:t>WEBSITE </a:t>
            </a:r>
          </a:p>
          <a:p>
            <a:pPr algn="ctr">
              <a:lnSpc>
                <a:spcPts val="13299"/>
              </a:lnSpc>
            </a:pPr>
            <a:r>
              <a:rPr lang="en-US" sz="9499">
                <a:solidFill>
                  <a:srgbClr val="000000"/>
                </a:solidFill>
                <a:latin typeface="Heebo Bold"/>
              </a:rPr>
              <a:t>LIBCATALOG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028700" y="992665"/>
            <a:ext cx="747935" cy="747935"/>
          </a:xfrm>
          <a:custGeom>
            <a:avLst/>
            <a:gdLst/>
            <a:ahLst/>
            <a:cxnLst/>
            <a:rect r="r" b="b" t="t" l="l"/>
            <a:pathLst>
              <a:path h="747935" w="747935">
                <a:moveTo>
                  <a:pt x="0" y="0"/>
                </a:moveTo>
                <a:lnTo>
                  <a:pt x="747935" y="0"/>
                </a:lnTo>
                <a:lnTo>
                  <a:pt x="747935" y="747934"/>
                </a:lnTo>
                <a:lnTo>
                  <a:pt x="0" y="747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784806" y="4051737"/>
            <a:ext cx="4538797" cy="4538797"/>
          </a:xfrm>
          <a:custGeom>
            <a:avLst/>
            <a:gdLst/>
            <a:ahLst/>
            <a:cxnLst/>
            <a:rect r="r" b="b" t="t" l="l"/>
            <a:pathLst>
              <a:path h="4538797" w="4538797">
                <a:moveTo>
                  <a:pt x="0" y="0"/>
                </a:moveTo>
                <a:lnTo>
                  <a:pt x="4538797" y="0"/>
                </a:lnTo>
                <a:lnTo>
                  <a:pt x="4538797" y="4538797"/>
                </a:lnTo>
                <a:lnTo>
                  <a:pt x="0" y="45387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27502" y="8889689"/>
            <a:ext cx="1427502" cy="1397311"/>
          </a:xfrm>
          <a:custGeom>
            <a:avLst/>
            <a:gdLst/>
            <a:ahLst/>
            <a:cxnLst/>
            <a:rect r="r" b="b" t="t" l="l"/>
            <a:pathLst>
              <a:path h="1397311" w="1427502">
                <a:moveTo>
                  <a:pt x="0" y="0"/>
                </a:moveTo>
                <a:lnTo>
                  <a:pt x="1427503" y="0"/>
                </a:lnTo>
                <a:lnTo>
                  <a:pt x="1427503" y="1397311"/>
                </a:lnTo>
                <a:lnTo>
                  <a:pt x="0" y="13973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96617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0" y="7492379"/>
            <a:ext cx="1427502" cy="1397311"/>
          </a:xfrm>
          <a:custGeom>
            <a:avLst/>
            <a:gdLst/>
            <a:ahLst/>
            <a:cxnLst/>
            <a:rect r="r" b="b" t="t" l="l"/>
            <a:pathLst>
              <a:path h="1397311" w="1427502">
                <a:moveTo>
                  <a:pt x="0" y="0"/>
                </a:moveTo>
                <a:lnTo>
                  <a:pt x="1427502" y="0"/>
                </a:lnTo>
                <a:lnTo>
                  <a:pt x="1427502" y="1397310"/>
                </a:lnTo>
                <a:lnTo>
                  <a:pt x="0" y="13973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96617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412615" y="6708173"/>
            <a:ext cx="5462770" cy="679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Heebo Bold"/>
              </a:rPr>
              <a:t>Kelompok 18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182140" y="7731161"/>
            <a:ext cx="7923721" cy="1661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Heebo"/>
              </a:rPr>
              <a:t>Christopher Sutandar [2206810414]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Heebo"/>
              </a:rPr>
              <a:t>Monica Vierin Pasman [2206029405]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Heebo"/>
              </a:rPr>
              <a:t>Irfan Yusuf Khaerullah [2206813290]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848735" y="1181974"/>
            <a:ext cx="6410565" cy="596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99"/>
              </a:lnSpc>
            </a:pPr>
            <a:r>
              <a:rPr lang="en-US" sz="3499" spc="209">
                <a:solidFill>
                  <a:srgbClr val="6182A8"/>
                </a:solidFill>
                <a:latin typeface="Heebo Medium"/>
              </a:rPr>
              <a:t>PROYEK AKHIR SBD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954628" y="1154448"/>
            <a:ext cx="3294186" cy="414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48"/>
              </a:lnSpc>
            </a:pPr>
            <a:r>
              <a:rPr lang="en-US" sz="2700" spc="108">
                <a:solidFill>
                  <a:srgbClr val="6182A8"/>
                </a:solidFill>
                <a:latin typeface="Heebo"/>
              </a:rPr>
              <a:t>LIBCATALOG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182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618469"/>
            <a:ext cx="16230600" cy="7122471"/>
          </a:xfrm>
          <a:custGeom>
            <a:avLst/>
            <a:gdLst/>
            <a:ahLst/>
            <a:cxnLst/>
            <a:rect r="r" b="b" t="t" l="l"/>
            <a:pathLst>
              <a:path h="7122471" w="16230600">
                <a:moveTo>
                  <a:pt x="0" y="0"/>
                </a:moveTo>
                <a:lnTo>
                  <a:pt x="16230600" y="0"/>
                </a:lnTo>
                <a:lnTo>
                  <a:pt x="16230600" y="7122470"/>
                </a:lnTo>
                <a:lnTo>
                  <a:pt x="0" y="71224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58062" y="914400"/>
            <a:ext cx="6971877" cy="1049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2"/>
              </a:lnSpc>
            </a:pPr>
            <a:r>
              <a:rPr lang="en-US" sz="6201">
                <a:solidFill>
                  <a:srgbClr val="FFFFFF"/>
                </a:solidFill>
                <a:latin typeface="Heebo Bold"/>
              </a:rPr>
              <a:t>Home Page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00368" y="1906761"/>
            <a:ext cx="14418315" cy="497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Mukta Mahee"/>
              </a:rPr>
              <a:t>Halaman Ini digunakan untuk menampilkan Top 5 book, Filter book bedasarkan genre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182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78421" y="2327924"/>
            <a:ext cx="13731157" cy="7704445"/>
          </a:xfrm>
          <a:custGeom>
            <a:avLst/>
            <a:gdLst/>
            <a:ahLst/>
            <a:cxnLst/>
            <a:rect r="r" b="b" t="t" l="l"/>
            <a:pathLst>
              <a:path h="7704445" w="13731157">
                <a:moveTo>
                  <a:pt x="0" y="0"/>
                </a:moveTo>
                <a:lnTo>
                  <a:pt x="13731158" y="0"/>
                </a:lnTo>
                <a:lnTo>
                  <a:pt x="13731158" y="7704444"/>
                </a:lnTo>
                <a:lnTo>
                  <a:pt x="0" y="7704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58062" y="314181"/>
            <a:ext cx="6971877" cy="1049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2"/>
              </a:lnSpc>
            </a:pPr>
            <a:r>
              <a:rPr lang="en-US" sz="6201">
                <a:solidFill>
                  <a:srgbClr val="FFFFFF"/>
                </a:solidFill>
                <a:latin typeface="Heebo Bold"/>
              </a:rPr>
              <a:t>Book Detail Page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932685" y="1548328"/>
            <a:ext cx="8422630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Heebo"/>
              </a:rPr>
              <a:t>Halaman untuk melihat detail dan review buku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182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18551" y="2421781"/>
            <a:ext cx="12134582" cy="7379389"/>
          </a:xfrm>
          <a:custGeom>
            <a:avLst/>
            <a:gdLst/>
            <a:ahLst/>
            <a:cxnLst/>
            <a:rect r="r" b="b" t="t" l="l"/>
            <a:pathLst>
              <a:path h="7379389" w="12134582">
                <a:moveTo>
                  <a:pt x="0" y="0"/>
                </a:moveTo>
                <a:lnTo>
                  <a:pt x="12134582" y="0"/>
                </a:lnTo>
                <a:lnTo>
                  <a:pt x="12134582" y="7379389"/>
                </a:lnTo>
                <a:lnTo>
                  <a:pt x="0" y="73793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58062" y="446795"/>
            <a:ext cx="6971877" cy="1049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2"/>
              </a:lnSpc>
            </a:pPr>
            <a:r>
              <a:rPr lang="en-US" sz="6201">
                <a:solidFill>
                  <a:srgbClr val="FFFFFF"/>
                </a:solidFill>
                <a:latin typeface="Heebo Bold"/>
              </a:rPr>
              <a:t>User Profile Page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182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15389" y="3034335"/>
            <a:ext cx="13457222" cy="6223965"/>
          </a:xfrm>
          <a:custGeom>
            <a:avLst/>
            <a:gdLst/>
            <a:ahLst/>
            <a:cxnLst/>
            <a:rect r="r" b="b" t="t" l="l"/>
            <a:pathLst>
              <a:path h="6223965" w="13457222">
                <a:moveTo>
                  <a:pt x="0" y="0"/>
                </a:moveTo>
                <a:lnTo>
                  <a:pt x="13457222" y="0"/>
                </a:lnTo>
                <a:lnTo>
                  <a:pt x="13457222" y="6223965"/>
                </a:lnTo>
                <a:lnTo>
                  <a:pt x="0" y="62239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58062" y="446795"/>
            <a:ext cx="6971877" cy="1049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2"/>
              </a:lnSpc>
            </a:pPr>
            <a:r>
              <a:rPr lang="en-US" sz="6201">
                <a:solidFill>
                  <a:srgbClr val="FFFFFF"/>
                </a:solidFill>
                <a:latin typeface="Heebo Bold"/>
              </a:rPr>
              <a:t>Administrator Page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63724" y="1967851"/>
            <a:ext cx="10160552" cy="537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Heebo"/>
              </a:rPr>
              <a:t>Halaman untuk menambahkan buku ke dalam database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182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00106" y="2702231"/>
            <a:ext cx="11887788" cy="6809144"/>
          </a:xfrm>
          <a:custGeom>
            <a:avLst/>
            <a:gdLst/>
            <a:ahLst/>
            <a:cxnLst/>
            <a:rect r="r" b="b" t="t" l="l"/>
            <a:pathLst>
              <a:path h="6809144" w="11887788">
                <a:moveTo>
                  <a:pt x="0" y="0"/>
                </a:moveTo>
                <a:lnTo>
                  <a:pt x="11887788" y="0"/>
                </a:lnTo>
                <a:lnTo>
                  <a:pt x="11887788" y="6809144"/>
                </a:lnTo>
                <a:lnTo>
                  <a:pt x="0" y="68091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58062" y="446795"/>
            <a:ext cx="6971877" cy="1049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2"/>
              </a:lnSpc>
            </a:pPr>
            <a:r>
              <a:rPr lang="en-US" sz="6201">
                <a:solidFill>
                  <a:srgbClr val="FFFFFF"/>
                </a:solidFill>
                <a:latin typeface="Heebo Bold"/>
              </a:rPr>
              <a:t>Administrator Page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125350" y="1802502"/>
            <a:ext cx="10037300" cy="537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Heebo"/>
              </a:rPr>
              <a:t>Formulir untuk menambahkan buku ke dalam database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E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496305"/>
            <a:ext cx="4080501" cy="8389731"/>
          </a:xfrm>
          <a:custGeom>
            <a:avLst/>
            <a:gdLst/>
            <a:ahLst/>
            <a:cxnLst/>
            <a:rect r="r" b="b" t="t" l="l"/>
            <a:pathLst>
              <a:path h="8389731" w="4080501">
                <a:moveTo>
                  <a:pt x="0" y="0"/>
                </a:moveTo>
                <a:lnTo>
                  <a:pt x="4080501" y="0"/>
                </a:lnTo>
                <a:lnTo>
                  <a:pt x="4080501" y="8389731"/>
                </a:lnTo>
                <a:lnTo>
                  <a:pt x="0" y="83897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44391" y="1496305"/>
            <a:ext cx="3914909" cy="8389731"/>
          </a:xfrm>
          <a:custGeom>
            <a:avLst/>
            <a:gdLst/>
            <a:ahLst/>
            <a:cxnLst/>
            <a:rect r="r" b="b" t="t" l="l"/>
            <a:pathLst>
              <a:path h="8389731" w="3914909">
                <a:moveTo>
                  <a:pt x="0" y="0"/>
                </a:moveTo>
                <a:lnTo>
                  <a:pt x="3914909" y="0"/>
                </a:lnTo>
                <a:lnTo>
                  <a:pt x="3914909" y="8389731"/>
                </a:lnTo>
                <a:lnTo>
                  <a:pt x="0" y="83897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658062" y="446795"/>
            <a:ext cx="6971877" cy="1049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2"/>
              </a:lnSpc>
            </a:pPr>
            <a:r>
              <a:rPr lang="en-US" sz="6201">
                <a:solidFill>
                  <a:srgbClr val="000000"/>
                </a:solidFill>
                <a:latin typeface="Heebo Bold"/>
              </a:rPr>
              <a:t>Dokumentasi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182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3620" y="1387095"/>
            <a:ext cx="15440761" cy="7512811"/>
            <a:chOff x="0" y="0"/>
            <a:chExt cx="4066702" cy="19786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6703" cy="1978683"/>
            </a:xfrm>
            <a:custGeom>
              <a:avLst/>
              <a:gdLst/>
              <a:ahLst/>
              <a:cxnLst/>
              <a:rect r="r" b="b" t="t" l="l"/>
              <a:pathLst>
                <a:path h="1978683" w="4066703">
                  <a:moveTo>
                    <a:pt x="0" y="0"/>
                  </a:moveTo>
                  <a:lnTo>
                    <a:pt x="4066703" y="0"/>
                  </a:lnTo>
                  <a:lnTo>
                    <a:pt x="4066703" y="1978683"/>
                  </a:lnTo>
                  <a:lnTo>
                    <a:pt x="0" y="1978683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066702" cy="19882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521154" y="4834458"/>
            <a:ext cx="9245692" cy="520931"/>
            <a:chOff x="0" y="0"/>
            <a:chExt cx="2435079" cy="137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5079" cy="137200"/>
            </a:xfrm>
            <a:custGeom>
              <a:avLst/>
              <a:gdLst/>
              <a:ahLst/>
              <a:cxnLst/>
              <a:rect r="r" b="b" t="t" l="l"/>
              <a:pathLst>
                <a:path h="137200" w="2435079">
                  <a:moveTo>
                    <a:pt x="0" y="0"/>
                  </a:moveTo>
                  <a:lnTo>
                    <a:pt x="2435079" y="0"/>
                  </a:lnTo>
                  <a:lnTo>
                    <a:pt x="2435079" y="137200"/>
                  </a:lnTo>
                  <a:lnTo>
                    <a:pt x="0" y="137200"/>
                  </a:lnTo>
                  <a:close/>
                </a:path>
              </a:pathLst>
            </a:custGeom>
            <a:solidFill>
              <a:srgbClr val="B7CAD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2435079" cy="146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868184" y="3848616"/>
            <a:ext cx="10551632" cy="1781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99"/>
              </a:lnSpc>
            </a:pPr>
            <a:r>
              <a:rPr lang="en-US" sz="10499">
                <a:solidFill>
                  <a:srgbClr val="000000"/>
                </a:solidFill>
                <a:latin typeface="Heebo Bold"/>
              </a:rPr>
              <a:t>Terima Kasih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14619841" y="503457"/>
            <a:ext cx="3964881" cy="3964881"/>
          </a:xfrm>
          <a:custGeom>
            <a:avLst/>
            <a:gdLst/>
            <a:ahLst/>
            <a:cxnLst/>
            <a:rect r="r" b="b" t="t" l="l"/>
            <a:pathLst>
              <a:path h="3964881" w="3964881">
                <a:moveTo>
                  <a:pt x="3964881" y="0"/>
                </a:moveTo>
                <a:lnTo>
                  <a:pt x="0" y="0"/>
                </a:lnTo>
                <a:lnTo>
                  <a:pt x="0" y="3964881"/>
                </a:lnTo>
                <a:lnTo>
                  <a:pt x="3964881" y="3964881"/>
                </a:lnTo>
                <a:lnTo>
                  <a:pt x="396488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266174" y="8027264"/>
            <a:ext cx="4234221" cy="1397311"/>
          </a:xfrm>
          <a:custGeom>
            <a:avLst/>
            <a:gdLst/>
            <a:ahLst/>
            <a:cxnLst/>
            <a:rect r="r" b="b" t="t" l="l"/>
            <a:pathLst>
              <a:path h="1397311" w="4234221">
                <a:moveTo>
                  <a:pt x="0" y="0"/>
                </a:moveTo>
                <a:lnTo>
                  <a:pt x="4234221" y="0"/>
                </a:lnTo>
                <a:lnTo>
                  <a:pt x="4234221" y="1397311"/>
                </a:lnTo>
                <a:lnTo>
                  <a:pt x="0" y="13973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38672" y="6629954"/>
            <a:ext cx="1427502" cy="1397311"/>
          </a:xfrm>
          <a:custGeom>
            <a:avLst/>
            <a:gdLst/>
            <a:ahLst/>
            <a:cxnLst/>
            <a:rect r="r" b="b" t="t" l="l"/>
            <a:pathLst>
              <a:path h="1397311" w="1427502">
                <a:moveTo>
                  <a:pt x="0" y="0"/>
                </a:moveTo>
                <a:lnTo>
                  <a:pt x="1427502" y="0"/>
                </a:lnTo>
                <a:lnTo>
                  <a:pt x="1427502" y="1397310"/>
                </a:lnTo>
                <a:lnTo>
                  <a:pt x="0" y="1397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96617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83495" y="503457"/>
            <a:ext cx="3086100" cy="308610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182A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68329" y="1205636"/>
            <a:ext cx="2195690" cy="2035614"/>
            <a:chOff x="0" y="0"/>
            <a:chExt cx="578289" cy="53612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78289" cy="536129"/>
            </a:xfrm>
            <a:custGeom>
              <a:avLst/>
              <a:gdLst/>
              <a:ahLst/>
              <a:cxnLst/>
              <a:rect r="r" b="b" t="t" l="l"/>
              <a:pathLst>
                <a:path h="536129" w="578289">
                  <a:moveTo>
                    <a:pt x="0" y="0"/>
                  </a:moveTo>
                  <a:lnTo>
                    <a:pt x="578289" y="0"/>
                  </a:lnTo>
                  <a:lnTo>
                    <a:pt x="578289" y="536129"/>
                  </a:lnTo>
                  <a:lnTo>
                    <a:pt x="0" y="536129"/>
                  </a:lnTo>
                  <a:close/>
                </a:path>
              </a:pathLst>
            </a:custGeom>
            <a:solidFill>
              <a:srgbClr val="B7CAD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"/>
              <a:ext cx="578289" cy="545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998186" y="7930899"/>
            <a:ext cx="6261114" cy="1493676"/>
            <a:chOff x="0" y="0"/>
            <a:chExt cx="1649018" cy="39339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649018" cy="393396"/>
            </a:xfrm>
            <a:custGeom>
              <a:avLst/>
              <a:gdLst/>
              <a:ahLst/>
              <a:cxnLst/>
              <a:rect r="r" b="b" t="t" l="l"/>
              <a:pathLst>
                <a:path h="393396" w="1649018">
                  <a:moveTo>
                    <a:pt x="0" y="0"/>
                  </a:moveTo>
                  <a:lnTo>
                    <a:pt x="1649018" y="0"/>
                  </a:lnTo>
                  <a:lnTo>
                    <a:pt x="1649018" y="393396"/>
                  </a:lnTo>
                  <a:lnTo>
                    <a:pt x="0" y="393396"/>
                  </a:lnTo>
                  <a:close/>
                </a:path>
              </a:pathLst>
            </a:custGeom>
            <a:solidFill>
              <a:srgbClr val="6182A8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1649018" cy="4029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297208" y="8217016"/>
            <a:ext cx="6051824" cy="1017807"/>
            <a:chOff x="0" y="0"/>
            <a:chExt cx="1593896" cy="26806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593896" cy="268064"/>
            </a:xfrm>
            <a:custGeom>
              <a:avLst/>
              <a:gdLst/>
              <a:ahLst/>
              <a:cxnLst/>
              <a:rect r="r" b="b" t="t" l="l"/>
              <a:pathLst>
                <a:path h="268064" w="1593896">
                  <a:moveTo>
                    <a:pt x="0" y="0"/>
                  </a:moveTo>
                  <a:lnTo>
                    <a:pt x="1593896" y="0"/>
                  </a:lnTo>
                  <a:lnTo>
                    <a:pt x="1593896" y="268064"/>
                  </a:lnTo>
                  <a:lnTo>
                    <a:pt x="0" y="268064"/>
                  </a:lnTo>
                  <a:close/>
                </a:path>
              </a:pathLst>
            </a:custGeom>
            <a:solidFill>
              <a:srgbClr val="87A3C4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1593896" cy="2775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243489" y="5943307"/>
            <a:ext cx="328528" cy="304577"/>
            <a:chOff x="0" y="0"/>
            <a:chExt cx="578289" cy="53612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78289" cy="536129"/>
            </a:xfrm>
            <a:custGeom>
              <a:avLst/>
              <a:gdLst/>
              <a:ahLst/>
              <a:cxnLst/>
              <a:rect r="r" b="b" t="t" l="l"/>
              <a:pathLst>
                <a:path h="536129" w="578289">
                  <a:moveTo>
                    <a:pt x="0" y="0"/>
                  </a:moveTo>
                  <a:lnTo>
                    <a:pt x="578289" y="0"/>
                  </a:lnTo>
                  <a:lnTo>
                    <a:pt x="578289" y="536129"/>
                  </a:lnTo>
                  <a:lnTo>
                    <a:pt x="0" y="536129"/>
                  </a:lnTo>
                  <a:close/>
                </a:path>
              </a:pathLst>
            </a:custGeom>
            <a:solidFill>
              <a:srgbClr val="6182A8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"/>
              <a:ext cx="578289" cy="545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840903" y="5943307"/>
            <a:ext cx="328528" cy="304577"/>
            <a:chOff x="0" y="0"/>
            <a:chExt cx="578289" cy="53612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578289" cy="536129"/>
            </a:xfrm>
            <a:custGeom>
              <a:avLst/>
              <a:gdLst/>
              <a:ahLst/>
              <a:cxnLst/>
              <a:rect r="r" b="b" t="t" l="l"/>
              <a:pathLst>
                <a:path h="536129" w="578289">
                  <a:moveTo>
                    <a:pt x="0" y="0"/>
                  </a:moveTo>
                  <a:lnTo>
                    <a:pt x="578289" y="0"/>
                  </a:lnTo>
                  <a:lnTo>
                    <a:pt x="578289" y="536129"/>
                  </a:lnTo>
                  <a:lnTo>
                    <a:pt x="0" y="536129"/>
                  </a:lnTo>
                  <a:close/>
                </a:path>
              </a:pathLst>
            </a:custGeom>
            <a:solidFill>
              <a:srgbClr val="6182A8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9525"/>
              <a:ext cx="578289" cy="545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3438318" y="5943307"/>
            <a:ext cx="328528" cy="304577"/>
            <a:chOff x="0" y="0"/>
            <a:chExt cx="578289" cy="53612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78289" cy="536129"/>
            </a:xfrm>
            <a:custGeom>
              <a:avLst/>
              <a:gdLst/>
              <a:ahLst/>
              <a:cxnLst/>
              <a:rect r="r" b="b" t="t" l="l"/>
              <a:pathLst>
                <a:path h="536129" w="578289">
                  <a:moveTo>
                    <a:pt x="0" y="0"/>
                  </a:moveTo>
                  <a:lnTo>
                    <a:pt x="578289" y="0"/>
                  </a:lnTo>
                  <a:lnTo>
                    <a:pt x="578289" y="536129"/>
                  </a:lnTo>
                  <a:lnTo>
                    <a:pt x="0" y="536129"/>
                  </a:lnTo>
                  <a:close/>
                </a:path>
              </a:pathLst>
            </a:custGeom>
            <a:solidFill>
              <a:srgbClr val="6182A8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9525"/>
              <a:ext cx="578289" cy="545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0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64491" y="2817578"/>
            <a:ext cx="10223509" cy="1636071"/>
            <a:chOff x="0" y="0"/>
            <a:chExt cx="2692611" cy="4308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92611" cy="430899"/>
            </a:xfrm>
            <a:custGeom>
              <a:avLst/>
              <a:gdLst/>
              <a:ahLst/>
              <a:cxnLst/>
              <a:rect r="r" b="b" t="t" l="l"/>
              <a:pathLst>
                <a:path h="430899" w="2692611">
                  <a:moveTo>
                    <a:pt x="0" y="0"/>
                  </a:moveTo>
                  <a:lnTo>
                    <a:pt x="2692611" y="0"/>
                  </a:lnTo>
                  <a:lnTo>
                    <a:pt x="2692611" y="430899"/>
                  </a:lnTo>
                  <a:lnTo>
                    <a:pt x="0" y="430899"/>
                  </a:lnTo>
                  <a:close/>
                </a:path>
              </a:pathLst>
            </a:custGeom>
            <a:solidFill>
              <a:srgbClr val="FAFAF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692611" cy="4404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243079" y="3068915"/>
            <a:ext cx="1052252" cy="105225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82A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050418" y="9049203"/>
            <a:ext cx="770523" cy="77052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82A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92853" y="3294351"/>
            <a:ext cx="3758235" cy="341250"/>
            <a:chOff x="0" y="0"/>
            <a:chExt cx="989823" cy="8987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89823" cy="89877"/>
            </a:xfrm>
            <a:custGeom>
              <a:avLst/>
              <a:gdLst/>
              <a:ahLst/>
              <a:cxnLst/>
              <a:rect r="r" b="b" t="t" l="l"/>
              <a:pathLst>
                <a:path h="89877" w="989823">
                  <a:moveTo>
                    <a:pt x="0" y="0"/>
                  </a:moveTo>
                  <a:lnTo>
                    <a:pt x="989823" y="0"/>
                  </a:lnTo>
                  <a:lnTo>
                    <a:pt x="989823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989823" cy="99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92853" y="4220643"/>
            <a:ext cx="3481174" cy="341250"/>
            <a:chOff x="0" y="0"/>
            <a:chExt cx="916852" cy="8987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16852" cy="89877"/>
            </a:xfrm>
            <a:custGeom>
              <a:avLst/>
              <a:gdLst/>
              <a:ahLst/>
              <a:cxnLst/>
              <a:rect r="r" b="b" t="t" l="l"/>
              <a:pathLst>
                <a:path h="89877" w="916852">
                  <a:moveTo>
                    <a:pt x="0" y="0"/>
                  </a:moveTo>
                  <a:lnTo>
                    <a:pt x="916852" y="0"/>
                  </a:lnTo>
                  <a:lnTo>
                    <a:pt x="916852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"/>
              <a:ext cx="916852" cy="99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064491" y="4684163"/>
            <a:ext cx="10223509" cy="1636071"/>
            <a:chOff x="0" y="0"/>
            <a:chExt cx="2692611" cy="43089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692611" cy="430899"/>
            </a:xfrm>
            <a:custGeom>
              <a:avLst/>
              <a:gdLst/>
              <a:ahLst/>
              <a:cxnLst/>
              <a:rect r="r" b="b" t="t" l="l"/>
              <a:pathLst>
                <a:path h="430899" w="2692611">
                  <a:moveTo>
                    <a:pt x="0" y="0"/>
                  </a:moveTo>
                  <a:lnTo>
                    <a:pt x="2692611" y="0"/>
                  </a:lnTo>
                  <a:lnTo>
                    <a:pt x="2692611" y="430899"/>
                  </a:lnTo>
                  <a:lnTo>
                    <a:pt x="0" y="430899"/>
                  </a:lnTo>
                  <a:close/>
                </a:path>
              </a:pathLst>
            </a:custGeom>
            <a:solidFill>
              <a:srgbClr val="FAFAFA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"/>
              <a:ext cx="2692611" cy="4404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064491" y="6550747"/>
            <a:ext cx="10223509" cy="1636071"/>
            <a:chOff x="0" y="0"/>
            <a:chExt cx="2692611" cy="43089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692611" cy="430899"/>
            </a:xfrm>
            <a:custGeom>
              <a:avLst/>
              <a:gdLst/>
              <a:ahLst/>
              <a:cxnLst/>
              <a:rect r="r" b="b" t="t" l="l"/>
              <a:pathLst>
                <a:path h="430899" w="2692611">
                  <a:moveTo>
                    <a:pt x="0" y="0"/>
                  </a:moveTo>
                  <a:lnTo>
                    <a:pt x="2692611" y="0"/>
                  </a:lnTo>
                  <a:lnTo>
                    <a:pt x="2692611" y="430899"/>
                  </a:lnTo>
                  <a:lnTo>
                    <a:pt x="0" y="430899"/>
                  </a:lnTo>
                  <a:close/>
                </a:path>
              </a:pathLst>
            </a:custGeom>
            <a:solidFill>
              <a:srgbClr val="FAFAFA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2692611" cy="4404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243079" y="4976072"/>
            <a:ext cx="1052252" cy="1052252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82A8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243079" y="6883229"/>
            <a:ext cx="1052252" cy="1052252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82A8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true" flipV="false" rot="0">
            <a:off x="-280123" y="6108225"/>
            <a:ext cx="3513563" cy="3513563"/>
          </a:xfrm>
          <a:custGeom>
            <a:avLst/>
            <a:gdLst/>
            <a:ahLst/>
            <a:cxnLst/>
            <a:rect r="r" b="b" t="t" l="l"/>
            <a:pathLst>
              <a:path h="3513563" w="3513563">
                <a:moveTo>
                  <a:pt x="3513563" y="0"/>
                </a:moveTo>
                <a:lnTo>
                  <a:pt x="0" y="0"/>
                </a:lnTo>
                <a:lnTo>
                  <a:pt x="0" y="3513564"/>
                </a:lnTo>
                <a:lnTo>
                  <a:pt x="3513563" y="3513564"/>
                </a:lnTo>
                <a:lnTo>
                  <a:pt x="351356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7283351" y="3265940"/>
            <a:ext cx="971708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Heebo Medium"/>
              </a:rPr>
              <a:t>01.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562610" y="3681498"/>
            <a:ext cx="8166373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Mukta Mahee"/>
              </a:rPr>
              <a:t>Penjelasan dan gambaran umum dari proyek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7033176" y="9199514"/>
            <a:ext cx="805006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Heebo Bold"/>
              </a:rPr>
              <a:t>03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990812" y="9199514"/>
            <a:ext cx="3738170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spc="150">
                <a:solidFill>
                  <a:srgbClr val="6182A8"/>
                </a:solidFill>
                <a:latin typeface="Heebo"/>
              </a:rPr>
              <a:t>SEMINAR PROPOSAL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735759" y="2808053"/>
            <a:ext cx="4228053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Heebo Bold"/>
              </a:rPr>
              <a:t>Daftar </a:t>
            </a:r>
          </a:p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Heebo Bold"/>
              </a:rPr>
              <a:t>Isi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562610" y="3073853"/>
            <a:ext cx="499448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Heebo Medium"/>
              </a:rPr>
              <a:t>Penjelasan Proyek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562610" y="5002175"/>
            <a:ext cx="306414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Heebo Medium"/>
              </a:rPr>
              <a:t>Gambaran Fitur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562610" y="6844908"/>
            <a:ext cx="306414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Heebo Medium"/>
              </a:rPr>
              <a:t>Demo Page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562610" y="5547458"/>
            <a:ext cx="8166373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Mukta Mahee"/>
              </a:rPr>
              <a:t>Penjelasan fitur-fitur pada website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8562610" y="7410375"/>
            <a:ext cx="8166373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Mukta Mahee"/>
              </a:rPr>
              <a:t>Cuplikan halaman website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283351" y="5194262"/>
            <a:ext cx="971708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Heebo Medium"/>
              </a:rPr>
              <a:t>02.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7283351" y="7110808"/>
            <a:ext cx="971708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Heebo Medium"/>
              </a:rPr>
              <a:t>03.</a:t>
            </a:r>
          </a:p>
        </p:txBody>
      </p:sp>
      <p:sp>
        <p:nvSpPr>
          <p:cNvPr name="Freeform 42" id="42"/>
          <p:cNvSpPr/>
          <p:nvPr/>
        </p:nvSpPr>
        <p:spPr>
          <a:xfrm flipH="false" flipV="false" rot="0">
            <a:off x="14255232" y="1743218"/>
            <a:ext cx="4234221" cy="1397311"/>
          </a:xfrm>
          <a:custGeom>
            <a:avLst/>
            <a:gdLst/>
            <a:ahLst/>
            <a:cxnLst/>
            <a:rect r="r" b="b" t="t" l="l"/>
            <a:pathLst>
              <a:path h="1397311" w="4234221">
                <a:moveTo>
                  <a:pt x="0" y="0"/>
                </a:moveTo>
                <a:lnTo>
                  <a:pt x="4234221" y="0"/>
                </a:lnTo>
                <a:lnTo>
                  <a:pt x="4234221" y="1397310"/>
                </a:lnTo>
                <a:lnTo>
                  <a:pt x="0" y="1397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663999" y="654733"/>
            <a:ext cx="747935" cy="747935"/>
          </a:xfrm>
          <a:custGeom>
            <a:avLst/>
            <a:gdLst/>
            <a:ahLst/>
            <a:cxnLst/>
            <a:rect r="r" b="b" t="t" l="l"/>
            <a:pathLst>
              <a:path h="747935" w="747935">
                <a:moveTo>
                  <a:pt x="0" y="0"/>
                </a:moveTo>
                <a:lnTo>
                  <a:pt x="747935" y="0"/>
                </a:lnTo>
                <a:lnTo>
                  <a:pt x="747935" y="747934"/>
                </a:lnTo>
                <a:lnTo>
                  <a:pt x="0" y="7479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1589928" y="816516"/>
            <a:ext cx="3294186" cy="414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48"/>
              </a:lnSpc>
            </a:pPr>
            <a:r>
              <a:rPr lang="en-US" sz="2700" spc="108">
                <a:solidFill>
                  <a:srgbClr val="6182A8"/>
                </a:solidFill>
                <a:latin typeface="Heebo"/>
              </a:rPr>
              <a:t>LIBCATALOG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50418" y="9049203"/>
            <a:ext cx="770523" cy="77052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82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92853" y="3742815"/>
            <a:ext cx="2687374" cy="341250"/>
            <a:chOff x="0" y="0"/>
            <a:chExt cx="707786" cy="898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07786" cy="89877"/>
            </a:xfrm>
            <a:custGeom>
              <a:avLst/>
              <a:gdLst/>
              <a:ahLst/>
              <a:cxnLst/>
              <a:rect r="r" b="b" t="t" l="l"/>
              <a:pathLst>
                <a:path h="89877" w="707786">
                  <a:moveTo>
                    <a:pt x="0" y="0"/>
                  </a:moveTo>
                  <a:lnTo>
                    <a:pt x="707786" y="0"/>
                  </a:lnTo>
                  <a:lnTo>
                    <a:pt x="707786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707786" cy="99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92853" y="4669106"/>
            <a:ext cx="4264372" cy="341250"/>
            <a:chOff x="0" y="0"/>
            <a:chExt cx="1123127" cy="8987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23127" cy="89877"/>
            </a:xfrm>
            <a:custGeom>
              <a:avLst/>
              <a:gdLst/>
              <a:ahLst/>
              <a:cxnLst/>
              <a:rect r="r" b="b" t="t" l="l"/>
              <a:pathLst>
                <a:path h="89877" w="1123127">
                  <a:moveTo>
                    <a:pt x="0" y="0"/>
                  </a:moveTo>
                  <a:lnTo>
                    <a:pt x="1123127" y="0"/>
                  </a:lnTo>
                  <a:lnTo>
                    <a:pt x="1123127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1123127" cy="99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600950" y="2310585"/>
            <a:ext cx="10687050" cy="6594128"/>
            <a:chOff x="0" y="0"/>
            <a:chExt cx="2814696" cy="17367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14696" cy="1736725"/>
            </a:xfrm>
            <a:custGeom>
              <a:avLst/>
              <a:gdLst/>
              <a:ahLst/>
              <a:cxnLst/>
              <a:rect r="r" b="b" t="t" l="l"/>
              <a:pathLst>
                <a:path h="1736725" w="2814696">
                  <a:moveTo>
                    <a:pt x="0" y="0"/>
                  </a:moveTo>
                  <a:lnTo>
                    <a:pt x="2814696" y="0"/>
                  </a:lnTo>
                  <a:lnTo>
                    <a:pt x="2814696" y="1736725"/>
                  </a:lnTo>
                  <a:lnTo>
                    <a:pt x="0" y="1736725"/>
                  </a:lnTo>
                  <a:close/>
                </a:path>
              </a:pathLst>
            </a:custGeom>
            <a:solidFill>
              <a:srgbClr val="FAFAF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2814696" cy="1746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888747" y="199361"/>
            <a:ext cx="3259524" cy="3259524"/>
          </a:xfrm>
          <a:custGeom>
            <a:avLst/>
            <a:gdLst/>
            <a:ahLst/>
            <a:cxnLst/>
            <a:rect r="r" b="b" t="t" l="l"/>
            <a:pathLst>
              <a:path h="3259524" w="3259524">
                <a:moveTo>
                  <a:pt x="0" y="0"/>
                </a:moveTo>
                <a:lnTo>
                  <a:pt x="3259524" y="0"/>
                </a:lnTo>
                <a:lnTo>
                  <a:pt x="3259524" y="3259523"/>
                </a:lnTo>
                <a:lnTo>
                  <a:pt x="0" y="32595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366729" y="7979936"/>
            <a:ext cx="4234221" cy="1397311"/>
          </a:xfrm>
          <a:custGeom>
            <a:avLst/>
            <a:gdLst/>
            <a:ahLst/>
            <a:cxnLst/>
            <a:rect r="r" b="b" t="t" l="l"/>
            <a:pathLst>
              <a:path h="1397311" w="4234221">
                <a:moveTo>
                  <a:pt x="0" y="0"/>
                </a:moveTo>
                <a:lnTo>
                  <a:pt x="4234221" y="0"/>
                </a:lnTo>
                <a:lnTo>
                  <a:pt x="4234221" y="1397310"/>
                </a:lnTo>
                <a:lnTo>
                  <a:pt x="0" y="1397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939227" y="6575584"/>
            <a:ext cx="1427502" cy="1397311"/>
          </a:xfrm>
          <a:custGeom>
            <a:avLst/>
            <a:gdLst/>
            <a:ahLst/>
            <a:cxnLst/>
            <a:rect r="r" b="b" t="t" l="l"/>
            <a:pathLst>
              <a:path h="1397311" w="1427502">
                <a:moveTo>
                  <a:pt x="0" y="0"/>
                </a:moveTo>
                <a:lnTo>
                  <a:pt x="1427502" y="0"/>
                </a:lnTo>
                <a:lnTo>
                  <a:pt x="1427502" y="1397310"/>
                </a:lnTo>
                <a:lnTo>
                  <a:pt x="0" y="1397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96617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735759" y="3256517"/>
            <a:ext cx="4228053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Heebo Bold"/>
              </a:rPr>
              <a:t>Penjelasan</a:t>
            </a:r>
          </a:p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Heebo Bold"/>
              </a:rPr>
              <a:t>Proyek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149228" y="3016836"/>
            <a:ext cx="9110072" cy="165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Mukta Mahee"/>
              </a:rPr>
              <a:t>LibCatalog, yaitu website user friendly yang berfungsi untuk mengelola management perpustakaan.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033176" y="9199514"/>
            <a:ext cx="805006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Heebo Bold"/>
              </a:rPr>
              <a:t>02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149228" y="5095875"/>
            <a:ext cx="9110072" cy="2776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Mukta Mahee"/>
              </a:rPr>
              <a:t>LibCatalog menampilkan daftar buku beserta cover dan detail dari bukunya. Website ini juga dapat melakukan peminjaman dan pengembalian buku, serta dapat memberikan rating buku yang telah dibaca.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990812" y="9199514"/>
            <a:ext cx="3738170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spc="150">
                <a:solidFill>
                  <a:srgbClr val="6182A8"/>
                </a:solidFill>
                <a:latin typeface="Heebo"/>
              </a:rPr>
              <a:t>SEMINAR PROPOSAL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663999" y="654733"/>
            <a:ext cx="747935" cy="747935"/>
          </a:xfrm>
          <a:custGeom>
            <a:avLst/>
            <a:gdLst/>
            <a:ahLst/>
            <a:cxnLst/>
            <a:rect r="r" b="b" t="t" l="l"/>
            <a:pathLst>
              <a:path h="747935" w="747935">
                <a:moveTo>
                  <a:pt x="0" y="0"/>
                </a:moveTo>
                <a:lnTo>
                  <a:pt x="747935" y="0"/>
                </a:lnTo>
                <a:lnTo>
                  <a:pt x="747935" y="747934"/>
                </a:lnTo>
                <a:lnTo>
                  <a:pt x="0" y="7479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589928" y="816516"/>
            <a:ext cx="3294186" cy="414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48"/>
              </a:lnSpc>
            </a:pPr>
            <a:r>
              <a:rPr lang="en-US" sz="2700" spc="108">
                <a:solidFill>
                  <a:srgbClr val="6182A8"/>
                </a:solidFill>
                <a:latin typeface="Heebo"/>
              </a:rPr>
              <a:t>LIBCATALOG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71626" y="3212359"/>
            <a:ext cx="2687374" cy="341250"/>
            <a:chOff x="0" y="0"/>
            <a:chExt cx="707786" cy="898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07786" cy="89877"/>
            </a:xfrm>
            <a:custGeom>
              <a:avLst/>
              <a:gdLst/>
              <a:ahLst/>
              <a:cxnLst/>
              <a:rect r="r" b="b" t="t" l="l"/>
              <a:pathLst>
                <a:path h="89877" w="707786">
                  <a:moveTo>
                    <a:pt x="0" y="0"/>
                  </a:moveTo>
                  <a:lnTo>
                    <a:pt x="707786" y="0"/>
                  </a:lnTo>
                  <a:lnTo>
                    <a:pt x="707786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707786" cy="99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794628" y="4138651"/>
            <a:ext cx="4264372" cy="341250"/>
            <a:chOff x="0" y="0"/>
            <a:chExt cx="1123127" cy="898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23127" cy="89877"/>
            </a:xfrm>
            <a:custGeom>
              <a:avLst/>
              <a:gdLst/>
              <a:ahLst/>
              <a:cxnLst/>
              <a:rect r="r" b="b" t="t" l="l"/>
              <a:pathLst>
                <a:path h="89877" w="1123127">
                  <a:moveTo>
                    <a:pt x="0" y="0"/>
                  </a:moveTo>
                  <a:lnTo>
                    <a:pt x="1123127" y="0"/>
                  </a:lnTo>
                  <a:lnTo>
                    <a:pt x="1123127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1123127" cy="99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926637" y="-293205"/>
            <a:ext cx="3259524" cy="3259524"/>
          </a:xfrm>
          <a:custGeom>
            <a:avLst/>
            <a:gdLst/>
            <a:ahLst/>
            <a:cxnLst/>
            <a:rect r="r" b="b" t="t" l="l"/>
            <a:pathLst>
              <a:path h="3259524" w="3259524">
                <a:moveTo>
                  <a:pt x="0" y="0"/>
                </a:moveTo>
                <a:lnTo>
                  <a:pt x="3259524" y="0"/>
                </a:lnTo>
                <a:lnTo>
                  <a:pt x="3259524" y="3259523"/>
                </a:lnTo>
                <a:lnTo>
                  <a:pt x="0" y="32595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199108" y="7860989"/>
            <a:ext cx="4234221" cy="1397311"/>
          </a:xfrm>
          <a:custGeom>
            <a:avLst/>
            <a:gdLst/>
            <a:ahLst/>
            <a:cxnLst/>
            <a:rect r="r" b="b" t="t" l="l"/>
            <a:pathLst>
              <a:path h="1397311" w="4234221">
                <a:moveTo>
                  <a:pt x="0" y="0"/>
                </a:moveTo>
                <a:lnTo>
                  <a:pt x="4234221" y="0"/>
                </a:lnTo>
                <a:lnTo>
                  <a:pt x="4234221" y="1397311"/>
                </a:lnTo>
                <a:lnTo>
                  <a:pt x="0" y="13973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771606" y="6456638"/>
            <a:ext cx="1427502" cy="1397311"/>
          </a:xfrm>
          <a:custGeom>
            <a:avLst/>
            <a:gdLst/>
            <a:ahLst/>
            <a:cxnLst/>
            <a:rect r="r" b="b" t="t" l="l"/>
            <a:pathLst>
              <a:path h="1397311" w="1427502">
                <a:moveTo>
                  <a:pt x="0" y="0"/>
                </a:moveTo>
                <a:lnTo>
                  <a:pt x="1427502" y="0"/>
                </a:lnTo>
                <a:lnTo>
                  <a:pt x="1427502" y="1397310"/>
                </a:lnTo>
                <a:lnTo>
                  <a:pt x="0" y="1397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96617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63999" y="654733"/>
            <a:ext cx="747935" cy="747935"/>
          </a:xfrm>
          <a:custGeom>
            <a:avLst/>
            <a:gdLst/>
            <a:ahLst/>
            <a:cxnLst/>
            <a:rect r="r" b="b" t="t" l="l"/>
            <a:pathLst>
              <a:path h="747935" w="747935">
                <a:moveTo>
                  <a:pt x="0" y="0"/>
                </a:moveTo>
                <a:lnTo>
                  <a:pt x="747935" y="0"/>
                </a:lnTo>
                <a:lnTo>
                  <a:pt x="747935" y="747934"/>
                </a:lnTo>
                <a:lnTo>
                  <a:pt x="0" y="7479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18132" y="1402667"/>
            <a:ext cx="12067224" cy="8349487"/>
          </a:xfrm>
          <a:custGeom>
            <a:avLst/>
            <a:gdLst/>
            <a:ahLst/>
            <a:cxnLst/>
            <a:rect r="r" b="b" t="t" l="l"/>
            <a:pathLst>
              <a:path h="8349487" w="12067224">
                <a:moveTo>
                  <a:pt x="0" y="0"/>
                </a:moveTo>
                <a:lnTo>
                  <a:pt x="12067225" y="0"/>
                </a:lnTo>
                <a:lnTo>
                  <a:pt x="12067225" y="8349488"/>
                </a:lnTo>
                <a:lnTo>
                  <a:pt x="0" y="83494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794628" y="3373459"/>
            <a:ext cx="4228053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Heebo Bold"/>
              </a:rPr>
              <a:t>Flowchart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89928" y="816516"/>
            <a:ext cx="3294186" cy="414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48"/>
              </a:lnSpc>
            </a:pPr>
            <a:r>
              <a:rPr lang="en-US" sz="2700" spc="108">
                <a:solidFill>
                  <a:srgbClr val="6182A8"/>
                </a:solidFill>
                <a:latin typeface="Heebo"/>
              </a:rPr>
              <a:t>LIBCATALOG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9370" y="2662958"/>
            <a:ext cx="2687374" cy="341250"/>
            <a:chOff x="0" y="0"/>
            <a:chExt cx="707786" cy="898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07786" cy="89877"/>
            </a:xfrm>
            <a:custGeom>
              <a:avLst/>
              <a:gdLst/>
              <a:ahLst/>
              <a:cxnLst/>
              <a:rect r="r" b="b" t="t" l="l"/>
              <a:pathLst>
                <a:path h="89877" w="707786">
                  <a:moveTo>
                    <a:pt x="0" y="0"/>
                  </a:moveTo>
                  <a:lnTo>
                    <a:pt x="707786" y="0"/>
                  </a:lnTo>
                  <a:lnTo>
                    <a:pt x="707786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707786" cy="99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59370" y="3589250"/>
            <a:ext cx="4264372" cy="341250"/>
            <a:chOff x="0" y="0"/>
            <a:chExt cx="1123127" cy="898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23127" cy="89877"/>
            </a:xfrm>
            <a:custGeom>
              <a:avLst/>
              <a:gdLst/>
              <a:ahLst/>
              <a:cxnLst/>
              <a:rect r="r" b="b" t="t" l="l"/>
              <a:pathLst>
                <a:path h="89877" w="1123127">
                  <a:moveTo>
                    <a:pt x="0" y="0"/>
                  </a:moveTo>
                  <a:lnTo>
                    <a:pt x="1123127" y="0"/>
                  </a:lnTo>
                  <a:lnTo>
                    <a:pt x="1123127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1123127" cy="99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888747" y="199361"/>
            <a:ext cx="3259524" cy="3259524"/>
          </a:xfrm>
          <a:custGeom>
            <a:avLst/>
            <a:gdLst/>
            <a:ahLst/>
            <a:cxnLst/>
            <a:rect r="r" b="b" t="t" l="l"/>
            <a:pathLst>
              <a:path h="3259524" w="3259524">
                <a:moveTo>
                  <a:pt x="0" y="0"/>
                </a:moveTo>
                <a:lnTo>
                  <a:pt x="3259524" y="0"/>
                </a:lnTo>
                <a:lnTo>
                  <a:pt x="3259524" y="3259523"/>
                </a:lnTo>
                <a:lnTo>
                  <a:pt x="0" y="32595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11934" y="6608865"/>
            <a:ext cx="4234221" cy="1397311"/>
          </a:xfrm>
          <a:custGeom>
            <a:avLst/>
            <a:gdLst/>
            <a:ahLst/>
            <a:cxnLst/>
            <a:rect r="r" b="b" t="t" l="l"/>
            <a:pathLst>
              <a:path h="1397311" w="4234221">
                <a:moveTo>
                  <a:pt x="0" y="0"/>
                </a:moveTo>
                <a:lnTo>
                  <a:pt x="4234221" y="0"/>
                </a:lnTo>
                <a:lnTo>
                  <a:pt x="4234221" y="1397311"/>
                </a:lnTo>
                <a:lnTo>
                  <a:pt x="0" y="13973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59370" y="5514672"/>
            <a:ext cx="1427502" cy="1397311"/>
          </a:xfrm>
          <a:custGeom>
            <a:avLst/>
            <a:gdLst/>
            <a:ahLst/>
            <a:cxnLst/>
            <a:rect r="r" b="b" t="t" l="l"/>
            <a:pathLst>
              <a:path h="1397311" w="1427502">
                <a:moveTo>
                  <a:pt x="0" y="0"/>
                </a:moveTo>
                <a:lnTo>
                  <a:pt x="1427502" y="0"/>
                </a:lnTo>
                <a:lnTo>
                  <a:pt x="1427502" y="1397311"/>
                </a:lnTo>
                <a:lnTo>
                  <a:pt x="0" y="13973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96617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63999" y="654733"/>
            <a:ext cx="747935" cy="747935"/>
          </a:xfrm>
          <a:custGeom>
            <a:avLst/>
            <a:gdLst/>
            <a:ahLst/>
            <a:cxnLst/>
            <a:rect r="r" b="b" t="t" l="l"/>
            <a:pathLst>
              <a:path h="747935" w="747935">
                <a:moveTo>
                  <a:pt x="0" y="0"/>
                </a:moveTo>
                <a:lnTo>
                  <a:pt x="747935" y="0"/>
                </a:lnTo>
                <a:lnTo>
                  <a:pt x="747935" y="747934"/>
                </a:lnTo>
                <a:lnTo>
                  <a:pt x="0" y="7479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046534" y="509005"/>
            <a:ext cx="11686387" cy="9268990"/>
          </a:xfrm>
          <a:custGeom>
            <a:avLst/>
            <a:gdLst/>
            <a:ahLst/>
            <a:cxnLst/>
            <a:rect r="r" b="b" t="t" l="l"/>
            <a:pathLst>
              <a:path h="9268990" w="11686387">
                <a:moveTo>
                  <a:pt x="0" y="0"/>
                </a:moveTo>
                <a:lnTo>
                  <a:pt x="11686387" y="0"/>
                </a:lnTo>
                <a:lnTo>
                  <a:pt x="11686387" y="9268990"/>
                </a:lnTo>
                <a:lnTo>
                  <a:pt x="0" y="92689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56445" y="2777402"/>
            <a:ext cx="4228053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Heebo Bold"/>
              </a:rPr>
              <a:t>ERD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89928" y="816516"/>
            <a:ext cx="3294186" cy="414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48"/>
              </a:lnSpc>
            </a:pPr>
            <a:r>
              <a:rPr lang="en-US" sz="2700" spc="108">
                <a:solidFill>
                  <a:srgbClr val="6182A8"/>
                </a:solidFill>
                <a:latin typeface="Heebo"/>
              </a:rPr>
              <a:t>LIBCATALOG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39227" y="3723870"/>
            <a:ext cx="2687374" cy="341250"/>
            <a:chOff x="0" y="0"/>
            <a:chExt cx="707786" cy="898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07786" cy="89877"/>
            </a:xfrm>
            <a:custGeom>
              <a:avLst/>
              <a:gdLst/>
              <a:ahLst/>
              <a:cxnLst/>
              <a:rect r="r" b="b" t="t" l="l"/>
              <a:pathLst>
                <a:path h="89877" w="707786">
                  <a:moveTo>
                    <a:pt x="0" y="0"/>
                  </a:moveTo>
                  <a:lnTo>
                    <a:pt x="707786" y="0"/>
                  </a:lnTo>
                  <a:lnTo>
                    <a:pt x="707786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707786" cy="99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939227" y="4650162"/>
            <a:ext cx="4264372" cy="341250"/>
            <a:chOff x="0" y="0"/>
            <a:chExt cx="1123127" cy="898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23127" cy="89877"/>
            </a:xfrm>
            <a:custGeom>
              <a:avLst/>
              <a:gdLst/>
              <a:ahLst/>
              <a:cxnLst/>
              <a:rect r="r" b="b" t="t" l="l"/>
              <a:pathLst>
                <a:path h="89877" w="1123127">
                  <a:moveTo>
                    <a:pt x="0" y="0"/>
                  </a:moveTo>
                  <a:lnTo>
                    <a:pt x="1123127" y="0"/>
                  </a:lnTo>
                  <a:lnTo>
                    <a:pt x="1123127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1123127" cy="99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888747" y="199361"/>
            <a:ext cx="3259524" cy="3259524"/>
          </a:xfrm>
          <a:custGeom>
            <a:avLst/>
            <a:gdLst/>
            <a:ahLst/>
            <a:cxnLst/>
            <a:rect r="r" b="b" t="t" l="l"/>
            <a:pathLst>
              <a:path h="3259524" w="3259524">
                <a:moveTo>
                  <a:pt x="0" y="0"/>
                </a:moveTo>
                <a:lnTo>
                  <a:pt x="3259524" y="0"/>
                </a:lnTo>
                <a:lnTo>
                  <a:pt x="3259524" y="3259523"/>
                </a:lnTo>
                <a:lnTo>
                  <a:pt x="0" y="32595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366729" y="7979936"/>
            <a:ext cx="4234221" cy="1397311"/>
          </a:xfrm>
          <a:custGeom>
            <a:avLst/>
            <a:gdLst/>
            <a:ahLst/>
            <a:cxnLst/>
            <a:rect r="r" b="b" t="t" l="l"/>
            <a:pathLst>
              <a:path h="1397311" w="4234221">
                <a:moveTo>
                  <a:pt x="0" y="0"/>
                </a:moveTo>
                <a:lnTo>
                  <a:pt x="4234221" y="0"/>
                </a:lnTo>
                <a:lnTo>
                  <a:pt x="4234221" y="1397310"/>
                </a:lnTo>
                <a:lnTo>
                  <a:pt x="0" y="1397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939227" y="6575584"/>
            <a:ext cx="1427502" cy="1397311"/>
          </a:xfrm>
          <a:custGeom>
            <a:avLst/>
            <a:gdLst/>
            <a:ahLst/>
            <a:cxnLst/>
            <a:rect r="r" b="b" t="t" l="l"/>
            <a:pathLst>
              <a:path h="1397311" w="1427502">
                <a:moveTo>
                  <a:pt x="0" y="0"/>
                </a:moveTo>
                <a:lnTo>
                  <a:pt x="1427502" y="0"/>
                </a:lnTo>
                <a:lnTo>
                  <a:pt x="1427502" y="1397310"/>
                </a:lnTo>
                <a:lnTo>
                  <a:pt x="0" y="1397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96617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63999" y="654733"/>
            <a:ext cx="747935" cy="747935"/>
          </a:xfrm>
          <a:custGeom>
            <a:avLst/>
            <a:gdLst/>
            <a:ahLst/>
            <a:cxnLst/>
            <a:rect r="r" b="b" t="t" l="l"/>
            <a:pathLst>
              <a:path h="747935" w="747935">
                <a:moveTo>
                  <a:pt x="0" y="0"/>
                </a:moveTo>
                <a:lnTo>
                  <a:pt x="747935" y="0"/>
                </a:lnTo>
                <a:lnTo>
                  <a:pt x="747935" y="747934"/>
                </a:lnTo>
                <a:lnTo>
                  <a:pt x="0" y="7479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124825" y="120180"/>
            <a:ext cx="7804264" cy="10046640"/>
          </a:xfrm>
          <a:custGeom>
            <a:avLst/>
            <a:gdLst/>
            <a:ahLst/>
            <a:cxnLst/>
            <a:rect r="r" b="b" t="t" l="l"/>
            <a:pathLst>
              <a:path h="10046640" w="7804264">
                <a:moveTo>
                  <a:pt x="0" y="0"/>
                </a:moveTo>
                <a:lnTo>
                  <a:pt x="7804264" y="0"/>
                </a:lnTo>
                <a:lnTo>
                  <a:pt x="7804264" y="10046640"/>
                </a:lnTo>
                <a:lnTo>
                  <a:pt x="0" y="100466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347" t="-3982" r="-1347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036301" y="3838314"/>
            <a:ext cx="4228053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Heebo Bold"/>
              </a:rPr>
              <a:t>UML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89928" y="816516"/>
            <a:ext cx="3294186" cy="414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48"/>
              </a:lnSpc>
            </a:pPr>
            <a:r>
              <a:rPr lang="en-US" sz="2700" spc="108">
                <a:solidFill>
                  <a:srgbClr val="6182A8"/>
                </a:solidFill>
                <a:latin typeface="Heebo"/>
              </a:rPr>
              <a:t>LIBCATALOG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182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38533" y="4013130"/>
            <a:ext cx="6410935" cy="352711"/>
            <a:chOff x="0" y="0"/>
            <a:chExt cx="1633610" cy="898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33610" cy="89877"/>
            </a:xfrm>
            <a:custGeom>
              <a:avLst/>
              <a:gdLst/>
              <a:ahLst/>
              <a:cxnLst/>
              <a:rect r="r" b="b" t="t" l="l"/>
              <a:pathLst>
                <a:path h="89877" w="1633610">
                  <a:moveTo>
                    <a:pt x="0" y="0"/>
                  </a:moveTo>
                  <a:lnTo>
                    <a:pt x="1633610" y="0"/>
                  </a:lnTo>
                  <a:lnTo>
                    <a:pt x="1633610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633610" cy="99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658062" y="3431197"/>
            <a:ext cx="6971877" cy="1049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2"/>
              </a:lnSpc>
            </a:pPr>
            <a:r>
              <a:rPr lang="en-US" sz="6201">
                <a:solidFill>
                  <a:srgbClr val="FFFFFF"/>
                </a:solidFill>
                <a:latin typeface="Heebo Bold"/>
              </a:rPr>
              <a:t>Halaman Website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14972201" y="682974"/>
            <a:ext cx="3513563" cy="3513563"/>
          </a:xfrm>
          <a:custGeom>
            <a:avLst/>
            <a:gdLst/>
            <a:ahLst/>
            <a:cxnLst/>
            <a:rect r="r" b="b" t="t" l="l"/>
            <a:pathLst>
              <a:path h="3513563" w="3513563">
                <a:moveTo>
                  <a:pt x="3513563" y="0"/>
                </a:moveTo>
                <a:lnTo>
                  <a:pt x="0" y="0"/>
                </a:lnTo>
                <a:lnTo>
                  <a:pt x="0" y="3513563"/>
                </a:lnTo>
                <a:lnTo>
                  <a:pt x="3513563" y="3513563"/>
                </a:lnTo>
                <a:lnTo>
                  <a:pt x="351356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27502" y="8889689"/>
            <a:ext cx="1427502" cy="1397311"/>
          </a:xfrm>
          <a:custGeom>
            <a:avLst/>
            <a:gdLst/>
            <a:ahLst/>
            <a:cxnLst/>
            <a:rect r="r" b="b" t="t" l="l"/>
            <a:pathLst>
              <a:path h="1397311" w="1427502">
                <a:moveTo>
                  <a:pt x="0" y="0"/>
                </a:moveTo>
                <a:lnTo>
                  <a:pt x="1427503" y="0"/>
                </a:lnTo>
                <a:lnTo>
                  <a:pt x="1427503" y="1397311"/>
                </a:lnTo>
                <a:lnTo>
                  <a:pt x="0" y="13973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96617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7492379"/>
            <a:ext cx="1427502" cy="1397311"/>
          </a:xfrm>
          <a:custGeom>
            <a:avLst/>
            <a:gdLst/>
            <a:ahLst/>
            <a:cxnLst/>
            <a:rect r="r" b="b" t="t" l="l"/>
            <a:pathLst>
              <a:path h="1397311" w="1427502">
                <a:moveTo>
                  <a:pt x="0" y="0"/>
                </a:moveTo>
                <a:lnTo>
                  <a:pt x="1427502" y="0"/>
                </a:lnTo>
                <a:lnTo>
                  <a:pt x="1427502" y="1397310"/>
                </a:lnTo>
                <a:lnTo>
                  <a:pt x="0" y="1397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96617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63999" y="654733"/>
            <a:ext cx="747935" cy="747935"/>
          </a:xfrm>
          <a:custGeom>
            <a:avLst/>
            <a:gdLst/>
            <a:ahLst/>
            <a:cxnLst/>
            <a:rect r="r" b="b" t="t" l="l"/>
            <a:pathLst>
              <a:path h="747935" w="747935">
                <a:moveTo>
                  <a:pt x="0" y="0"/>
                </a:moveTo>
                <a:lnTo>
                  <a:pt x="747935" y="0"/>
                </a:lnTo>
                <a:lnTo>
                  <a:pt x="747935" y="747934"/>
                </a:lnTo>
                <a:lnTo>
                  <a:pt x="0" y="7479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89928" y="816516"/>
            <a:ext cx="3294186" cy="414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48"/>
              </a:lnSpc>
            </a:pPr>
            <a:r>
              <a:rPr lang="en-US" sz="2700" spc="108">
                <a:solidFill>
                  <a:srgbClr val="FFFFFF"/>
                </a:solidFill>
                <a:latin typeface="Heebo"/>
              </a:rPr>
              <a:t>LIBCATALOG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182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4640" y="2647945"/>
            <a:ext cx="16464660" cy="6958228"/>
          </a:xfrm>
          <a:custGeom>
            <a:avLst/>
            <a:gdLst/>
            <a:ahLst/>
            <a:cxnLst/>
            <a:rect r="r" b="b" t="t" l="l"/>
            <a:pathLst>
              <a:path h="6958228" w="16464660">
                <a:moveTo>
                  <a:pt x="0" y="0"/>
                </a:moveTo>
                <a:lnTo>
                  <a:pt x="16464660" y="0"/>
                </a:lnTo>
                <a:lnTo>
                  <a:pt x="16464660" y="6958227"/>
                </a:lnTo>
                <a:lnTo>
                  <a:pt x="0" y="69582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58062" y="914400"/>
            <a:ext cx="6971877" cy="1049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2"/>
              </a:lnSpc>
            </a:pPr>
            <a:r>
              <a:rPr lang="en-US" sz="6201">
                <a:solidFill>
                  <a:srgbClr val="FFFFFF"/>
                </a:solidFill>
                <a:latin typeface="Heebo Bold"/>
              </a:rPr>
              <a:t>Login Page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868397" y="2028451"/>
            <a:ext cx="8317146" cy="537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Heebo"/>
              </a:rPr>
              <a:t>Halaman Ini digunakan untuk melakukan login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182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747059"/>
            <a:ext cx="16230600" cy="6969262"/>
          </a:xfrm>
          <a:custGeom>
            <a:avLst/>
            <a:gdLst/>
            <a:ahLst/>
            <a:cxnLst/>
            <a:rect r="r" b="b" t="t" l="l"/>
            <a:pathLst>
              <a:path h="6969262" w="16230600">
                <a:moveTo>
                  <a:pt x="0" y="0"/>
                </a:moveTo>
                <a:lnTo>
                  <a:pt x="16230600" y="0"/>
                </a:lnTo>
                <a:lnTo>
                  <a:pt x="16230600" y="6969263"/>
                </a:lnTo>
                <a:lnTo>
                  <a:pt x="0" y="69692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58062" y="279695"/>
            <a:ext cx="6971877" cy="1038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2"/>
              </a:lnSpc>
            </a:pPr>
            <a:r>
              <a:rPr lang="en-US" sz="6001">
                <a:solidFill>
                  <a:srgbClr val="FFFFFF"/>
                </a:solidFill>
                <a:latin typeface="Heebo Bold"/>
              </a:rPr>
              <a:t>Register Page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816906" y="1583194"/>
            <a:ext cx="5230152" cy="585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0"/>
              </a:lnSpc>
              <a:spcBef>
                <a:spcPct val="0"/>
              </a:spcBef>
            </a:pPr>
            <a:r>
              <a:rPr lang="en-US" sz="3457">
                <a:solidFill>
                  <a:srgbClr val="FFFFFF"/>
                </a:solidFill>
                <a:latin typeface="Heebo"/>
              </a:rPr>
              <a:t>Buat bikin akun bang.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DAGHpdXlMbw</dc:identifier>
  <dcterms:modified xsi:type="dcterms:W3CDTF">2011-08-01T06:04:30Z</dcterms:modified>
  <cp:revision>1</cp:revision>
  <dc:title>PPT_LibCatalog</dc:title>
</cp:coreProperties>
</file>